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2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968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7706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1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481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404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4862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219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100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1205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083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147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B4CBD-E448-44A5-8CDE-A95AC0B33186}" type="datetimeFigureOut">
              <a:rPr lang="ko-KR" altLang="en-US" smtClean="0"/>
              <a:t>2025-10-22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7DD8A-17A6-45AC-AB9A-139667BCB8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1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292622-9308-E904-411D-805E62F1A6EF}"/>
              </a:ext>
            </a:extLst>
          </p:cNvPr>
          <p:cNvSpPr txBox="1"/>
          <p:nvPr/>
        </p:nvSpPr>
        <p:spPr>
          <a:xfrm>
            <a:off x="2344408" y="548640"/>
            <a:ext cx="2169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/>
              <a:t>복음 집회 안내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5F5F8-B803-C0B3-A184-3E45CCDF4370}"/>
              </a:ext>
            </a:extLst>
          </p:cNvPr>
          <p:cNvSpPr txBox="1"/>
          <p:nvPr/>
        </p:nvSpPr>
        <p:spPr>
          <a:xfrm>
            <a:off x="311799" y="1382483"/>
            <a:ext cx="56076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“</a:t>
            </a: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우리가 아직 죄인 되었을 때에 그리스도께서 우리를 위하여 죽으심으로 </a:t>
            </a:r>
            <a:endParaRPr lang="en-US" altLang="ko-KR" sz="1300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하나님께서 우리에 대한 자기의 사랑을 </a:t>
            </a:r>
            <a:r>
              <a:rPr lang="ko-KR" altLang="en-US" sz="1300" dirty="0" err="1">
                <a:latin typeface="바탕" panose="02030600000101010101" pitchFamily="18" charset="-127"/>
                <a:ea typeface="바탕" panose="02030600000101010101" pitchFamily="18" charset="-127"/>
              </a:rPr>
              <a:t>확증하셨느니라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.”</a:t>
            </a:r>
          </a:p>
          <a:p>
            <a:pPr>
              <a:spcBef>
                <a:spcPts val="600"/>
              </a:spcBef>
            </a:pP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                                                             로마서 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5</a:t>
            </a: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장 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8</a:t>
            </a: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절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1042FD-24C3-7870-F18D-A916120B92DF}"/>
              </a:ext>
            </a:extLst>
          </p:cNvPr>
          <p:cNvSpPr txBox="1"/>
          <p:nvPr/>
        </p:nvSpPr>
        <p:spPr>
          <a:xfrm>
            <a:off x="311799" y="2572150"/>
            <a:ext cx="6239209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우리 주 예수 그리스도의 존귀하신 이름으로 각 지역교회에 문안 드립니다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저희 </a:t>
            </a:r>
            <a:r>
              <a:rPr lang="ko-KR" altLang="en-US" sz="1300" dirty="0" err="1">
                <a:latin typeface="바탕" panose="02030600000101010101" pitchFamily="18" charset="-127"/>
                <a:ea typeface="바탕" panose="02030600000101010101" pitchFamily="18" charset="-127"/>
              </a:rPr>
              <a:t>북포항</a:t>
            </a: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 교회에서는  </a:t>
            </a:r>
            <a:endParaRPr lang="en-US" altLang="ko-KR" sz="1300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spcBef>
                <a:spcPts val="600"/>
              </a:spcBef>
            </a:pP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하나님 아버지의 놀라운 사랑을 아직 모르는 천하보다 귀한 영혼들을 초청하여 </a:t>
            </a:r>
            <a:endParaRPr lang="en-US" altLang="ko-KR" sz="1300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spcBef>
                <a:spcPts val="600"/>
              </a:spcBef>
            </a:pP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구원의 복된 소식을 전하기 위해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아래와 같이 복음 집회를 기도로 준비하였습니다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귀 교회나 사랑하는 가족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, </a:t>
            </a: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친척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, </a:t>
            </a: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이웃들 중 복음을 모르는 분이 계시다면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, </a:t>
            </a:r>
          </a:p>
          <a:p>
            <a:pPr>
              <a:spcBef>
                <a:spcPts val="600"/>
              </a:spcBef>
            </a:pP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함께 참석하셔서 주님의 구원의 날을 경험하는 시간이 </a:t>
            </a:r>
            <a:r>
              <a:rPr lang="ko-KR" altLang="en-US" sz="1300" dirty="0" err="1">
                <a:latin typeface="바탕" panose="02030600000101010101" pitchFamily="18" charset="-127"/>
                <a:ea typeface="바탕" panose="02030600000101010101" pitchFamily="18" charset="-127"/>
              </a:rPr>
              <a:t>되시길</a:t>
            </a:r>
            <a:r>
              <a:rPr lang="ko-KR" altLang="en-US" sz="1300" dirty="0">
                <a:latin typeface="바탕" panose="02030600000101010101" pitchFamily="18" charset="-127"/>
                <a:ea typeface="바탕" panose="02030600000101010101" pitchFamily="18" charset="-127"/>
              </a:rPr>
              <a:t> 바랍니다</a:t>
            </a:r>
            <a:r>
              <a:rPr lang="en-US" altLang="ko-KR" sz="1300" dirty="0">
                <a:latin typeface="바탕" panose="02030600000101010101" pitchFamily="18" charset="-127"/>
                <a:ea typeface="바탕" panose="02030600000101010101" pitchFamily="18" charset="-127"/>
              </a:rPr>
              <a:t>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66A770-74CC-8B96-B3BB-276F422ADBC2}"/>
              </a:ext>
            </a:extLst>
          </p:cNvPr>
          <p:cNvSpPr txBox="1"/>
          <p:nvPr/>
        </p:nvSpPr>
        <p:spPr>
          <a:xfrm>
            <a:off x="2955954" y="4615681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- </a:t>
            </a:r>
            <a:r>
              <a:rPr lang="ko-KR" altLang="en-US" dirty="0"/>
              <a:t>안 내 </a:t>
            </a:r>
            <a:r>
              <a:rPr lang="en-US" altLang="ko-KR" dirty="0"/>
              <a:t>-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E5F29A-7105-6C92-08C1-A529740CF209}"/>
              </a:ext>
            </a:extLst>
          </p:cNvPr>
          <p:cNvSpPr txBox="1"/>
          <p:nvPr/>
        </p:nvSpPr>
        <p:spPr>
          <a:xfrm>
            <a:off x="533816" y="5137913"/>
            <a:ext cx="4650632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latin typeface="+mn-ea"/>
              </a:rPr>
              <a:t>○  일 시 </a:t>
            </a:r>
            <a:r>
              <a:rPr lang="en-US" altLang="ko-KR" sz="1400" dirty="0">
                <a:latin typeface="+mn-ea"/>
              </a:rPr>
              <a:t>: 2025</a:t>
            </a:r>
            <a:r>
              <a:rPr lang="ko-KR" altLang="en-US" sz="1400" dirty="0">
                <a:latin typeface="+mn-ea"/>
              </a:rPr>
              <a:t>년 </a:t>
            </a:r>
            <a:r>
              <a:rPr lang="en-US" altLang="ko-KR" sz="1400" dirty="0">
                <a:latin typeface="+mn-ea"/>
              </a:rPr>
              <a:t>11</a:t>
            </a:r>
            <a:r>
              <a:rPr lang="ko-KR" altLang="en-US" sz="1400" dirty="0">
                <a:latin typeface="+mn-ea"/>
              </a:rPr>
              <a:t>월 </a:t>
            </a:r>
            <a:r>
              <a:rPr lang="en-US" altLang="ko-KR" sz="1400" dirty="0">
                <a:latin typeface="+mn-ea"/>
              </a:rPr>
              <a:t>7</a:t>
            </a:r>
            <a:r>
              <a:rPr lang="ko-KR" altLang="en-US" sz="1400" dirty="0">
                <a:latin typeface="+mn-ea"/>
              </a:rPr>
              <a:t>일</a:t>
            </a:r>
            <a:r>
              <a:rPr lang="en-US" altLang="ko-KR" sz="1400" dirty="0">
                <a:latin typeface="+mn-ea"/>
              </a:rPr>
              <a:t>(</a:t>
            </a:r>
            <a:r>
              <a:rPr lang="ko-KR" altLang="en-US" sz="1400" dirty="0">
                <a:latin typeface="+mn-ea"/>
              </a:rPr>
              <a:t>금</a:t>
            </a:r>
            <a:r>
              <a:rPr lang="en-US" altLang="ko-KR" sz="1400" dirty="0">
                <a:latin typeface="+mn-ea"/>
              </a:rPr>
              <a:t>) ~ 9</a:t>
            </a:r>
            <a:r>
              <a:rPr lang="ko-KR" altLang="en-US" sz="1400" dirty="0">
                <a:latin typeface="+mn-ea"/>
              </a:rPr>
              <a:t>일</a:t>
            </a:r>
            <a:r>
              <a:rPr lang="en-US" altLang="ko-KR" sz="1400" dirty="0">
                <a:latin typeface="+mn-ea"/>
              </a:rPr>
              <a:t>(</a:t>
            </a:r>
            <a:r>
              <a:rPr lang="ko-KR" altLang="en-US" sz="1400" dirty="0">
                <a:latin typeface="+mn-ea"/>
              </a:rPr>
              <a:t>일</a:t>
            </a:r>
            <a:r>
              <a:rPr lang="en-US" altLang="ko-KR" sz="1400" dirty="0">
                <a:latin typeface="+mn-ea"/>
              </a:rPr>
              <a:t>)</a:t>
            </a:r>
          </a:p>
          <a:p>
            <a:r>
              <a:rPr lang="en-US" altLang="ko-KR" sz="1400" dirty="0">
                <a:latin typeface="+mn-ea"/>
              </a:rPr>
              <a:t>      -</a:t>
            </a:r>
            <a:r>
              <a:rPr lang="ko-KR" altLang="en-US" sz="1400" dirty="0">
                <a:latin typeface="+mn-ea"/>
              </a:rPr>
              <a:t> 금 </a:t>
            </a:r>
            <a:r>
              <a:rPr lang="en-US" altLang="ko-KR" sz="1400" dirty="0">
                <a:latin typeface="+mn-ea"/>
              </a:rPr>
              <a:t>: </a:t>
            </a:r>
            <a:r>
              <a:rPr lang="ko-KR" altLang="en-US" sz="1400" dirty="0">
                <a:latin typeface="+mn-ea"/>
              </a:rPr>
              <a:t>저녁</a:t>
            </a:r>
            <a:r>
              <a:rPr lang="en-US" altLang="ko-KR" sz="1400" dirty="0">
                <a:latin typeface="+mn-ea"/>
              </a:rPr>
              <a:t> 7</a:t>
            </a:r>
            <a:r>
              <a:rPr lang="ko-KR" altLang="en-US" sz="1400" dirty="0">
                <a:latin typeface="+mn-ea"/>
              </a:rPr>
              <a:t>시 </a:t>
            </a:r>
            <a:r>
              <a:rPr lang="en-US" altLang="ko-KR" sz="1400" dirty="0">
                <a:latin typeface="+mn-ea"/>
              </a:rPr>
              <a:t>30</a:t>
            </a:r>
            <a:r>
              <a:rPr lang="ko-KR" altLang="en-US" sz="1400" dirty="0">
                <a:latin typeface="+mn-ea"/>
              </a:rPr>
              <a:t>분</a:t>
            </a:r>
            <a:r>
              <a:rPr lang="en-US" altLang="ko-KR" sz="1400" dirty="0">
                <a:latin typeface="+mn-ea"/>
              </a:rPr>
              <a:t>   1</a:t>
            </a:r>
            <a:r>
              <a:rPr lang="ko-KR" altLang="en-US" sz="1400" dirty="0">
                <a:latin typeface="+mn-ea"/>
              </a:rPr>
              <a:t>교시 </a:t>
            </a:r>
            <a:endParaRPr lang="en-US" altLang="ko-KR" sz="1400" dirty="0">
              <a:latin typeface="+mn-ea"/>
            </a:endParaRPr>
          </a:p>
          <a:p>
            <a:r>
              <a:rPr lang="en-US" altLang="ko-KR" sz="1400" dirty="0">
                <a:latin typeface="+mn-ea"/>
              </a:rPr>
              <a:t>      - </a:t>
            </a:r>
            <a:r>
              <a:rPr lang="ko-KR" altLang="en-US" sz="1400" dirty="0">
                <a:latin typeface="+mn-ea"/>
              </a:rPr>
              <a:t>토 </a:t>
            </a:r>
            <a:r>
              <a:rPr lang="en-US" altLang="ko-KR" sz="1400" dirty="0">
                <a:latin typeface="+mn-ea"/>
              </a:rPr>
              <a:t>: </a:t>
            </a:r>
            <a:r>
              <a:rPr lang="ko-KR" altLang="en-US" sz="1400" dirty="0">
                <a:latin typeface="+mn-ea"/>
              </a:rPr>
              <a:t>저녁 </a:t>
            </a:r>
            <a:r>
              <a:rPr lang="en-US" altLang="ko-KR" sz="1400" dirty="0">
                <a:latin typeface="+mn-ea"/>
              </a:rPr>
              <a:t>5</a:t>
            </a:r>
            <a:r>
              <a:rPr lang="ko-KR" altLang="en-US" sz="1400" dirty="0">
                <a:latin typeface="+mn-ea"/>
              </a:rPr>
              <a:t>시           지역 어르신을 위한 복음</a:t>
            </a:r>
            <a:endParaRPr lang="en-US" altLang="ko-KR" sz="1400" dirty="0">
              <a:latin typeface="+mn-ea"/>
            </a:endParaRPr>
          </a:p>
          <a:p>
            <a:r>
              <a:rPr lang="en-US" altLang="ko-KR" sz="1400" dirty="0">
                <a:latin typeface="+mn-ea"/>
              </a:rPr>
              <a:t>              </a:t>
            </a:r>
            <a:r>
              <a:rPr lang="ko-KR" altLang="en-US" sz="1400" dirty="0">
                <a:latin typeface="+mn-ea"/>
              </a:rPr>
              <a:t>저녁</a:t>
            </a:r>
            <a:r>
              <a:rPr lang="en-US" altLang="ko-KR" sz="1400" dirty="0">
                <a:latin typeface="+mn-ea"/>
              </a:rPr>
              <a:t> 5</a:t>
            </a:r>
            <a:r>
              <a:rPr lang="ko-KR" altLang="en-US" sz="1400" dirty="0">
                <a:latin typeface="+mn-ea"/>
              </a:rPr>
              <a:t>시 </a:t>
            </a:r>
            <a:r>
              <a:rPr lang="en-US" altLang="ko-KR" sz="1400" dirty="0">
                <a:latin typeface="+mn-ea"/>
              </a:rPr>
              <a:t>30</a:t>
            </a:r>
            <a:r>
              <a:rPr lang="ko-KR" altLang="en-US" sz="1400" dirty="0">
                <a:latin typeface="+mn-ea"/>
              </a:rPr>
              <a:t>분   저녁식사 </a:t>
            </a:r>
            <a:endParaRPr lang="en-US" altLang="ko-KR" sz="1400" dirty="0">
              <a:latin typeface="+mn-ea"/>
            </a:endParaRPr>
          </a:p>
          <a:p>
            <a:r>
              <a:rPr lang="en-US" altLang="ko-KR" sz="1400" dirty="0">
                <a:latin typeface="+mn-ea"/>
              </a:rPr>
              <a:t>              </a:t>
            </a:r>
            <a:r>
              <a:rPr lang="ko-KR" altLang="en-US" sz="1400" dirty="0">
                <a:latin typeface="+mn-ea"/>
              </a:rPr>
              <a:t>저녁 </a:t>
            </a:r>
            <a:r>
              <a:rPr lang="en-US" altLang="ko-KR" sz="1400" dirty="0">
                <a:latin typeface="+mn-ea"/>
              </a:rPr>
              <a:t>7</a:t>
            </a:r>
            <a:r>
              <a:rPr lang="ko-KR" altLang="en-US" sz="1400" dirty="0">
                <a:latin typeface="+mn-ea"/>
              </a:rPr>
              <a:t>시          </a:t>
            </a:r>
            <a:r>
              <a:rPr lang="en-US" altLang="ko-KR" sz="1400" dirty="0">
                <a:latin typeface="+mn-ea"/>
              </a:rPr>
              <a:t>2</a:t>
            </a:r>
            <a:r>
              <a:rPr lang="ko-KR" altLang="en-US" sz="1400" dirty="0">
                <a:latin typeface="+mn-ea"/>
              </a:rPr>
              <a:t>교시</a:t>
            </a:r>
            <a:endParaRPr lang="en-US" altLang="ko-KR" sz="1400" dirty="0">
              <a:latin typeface="+mn-ea"/>
            </a:endParaRPr>
          </a:p>
          <a:p>
            <a:r>
              <a:rPr lang="en-US" altLang="ko-KR" sz="1400" dirty="0">
                <a:latin typeface="+mn-ea"/>
              </a:rPr>
              <a:t>      - </a:t>
            </a:r>
            <a:r>
              <a:rPr lang="ko-KR" altLang="en-US" sz="1400" dirty="0">
                <a:latin typeface="+mn-ea"/>
              </a:rPr>
              <a:t>일 </a:t>
            </a:r>
            <a:r>
              <a:rPr lang="en-US" altLang="ko-KR" sz="1400" dirty="0">
                <a:latin typeface="+mn-ea"/>
              </a:rPr>
              <a:t>: </a:t>
            </a:r>
            <a:r>
              <a:rPr lang="ko-KR" altLang="en-US" sz="1400" dirty="0">
                <a:latin typeface="+mn-ea"/>
              </a:rPr>
              <a:t>오전 </a:t>
            </a:r>
            <a:r>
              <a:rPr lang="en-US" altLang="ko-KR" sz="1400" dirty="0">
                <a:latin typeface="+mn-ea"/>
              </a:rPr>
              <a:t>11</a:t>
            </a:r>
            <a:r>
              <a:rPr lang="ko-KR" altLang="en-US" sz="1400" dirty="0">
                <a:latin typeface="+mn-ea"/>
              </a:rPr>
              <a:t>시</a:t>
            </a:r>
            <a:r>
              <a:rPr lang="en-US" altLang="ko-KR" sz="1400" dirty="0">
                <a:latin typeface="+mn-ea"/>
              </a:rPr>
              <a:t>         </a:t>
            </a:r>
            <a:r>
              <a:rPr lang="ko-KR" altLang="en-US" sz="1400" dirty="0">
                <a:latin typeface="+mn-ea"/>
              </a:rPr>
              <a:t>성도들을 위한 말씀</a:t>
            </a:r>
            <a:endParaRPr lang="en-US" altLang="ko-KR" sz="1400" dirty="0">
              <a:latin typeface="+mn-ea"/>
            </a:endParaRPr>
          </a:p>
          <a:p>
            <a:r>
              <a:rPr lang="en-US" altLang="ko-KR" sz="1400" dirty="0">
                <a:latin typeface="+mn-ea"/>
              </a:rPr>
              <a:t>              </a:t>
            </a:r>
            <a:r>
              <a:rPr lang="ko-KR" altLang="en-US" sz="1400" dirty="0">
                <a:latin typeface="+mn-ea"/>
              </a:rPr>
              <a:t>오전</a:t>
            </a:r>
            <a:r>
              <a:rPr lang="en-US" altLang="ko-KR" sz="1400" dirty="0">
                <a:latin typeface="+mn-ea"/>
              </a:rPr>
              <a:t>12</a:t>
            </a:r>
            <a:r>
              <a:rPr lang="ko-KR" altLang="en-US" sz="1400" dirty="0">
                <a:latin typeface="+mn-ea"/>
              </a:rPr>
              <a:t>시         </a:t>
            </a:r>
            <a:r>
              <a:rPr lang="en-US" altLang="ko-KR" sz="1400" dirty="0">
                <a:latin typeface="+mn-ea"/>
              </a:rPr>
              <a:t>3</a:t>
            </a:r>
            <a:r>
              <a:rPr lang="ko-KR" altLang="en-US" sz="1400" dirty="0">
                <a:latin typeface="+mn-ea"/>
              </a:rPr>
              <a:t>교시 </a:t>
            </a:r>
            <a:endParaRPr lang="en-US" altLang="ko-KR" sz="1400" dirty="0">
              <a:latin typeface="+mn-ea"/>
            </a:endParaRPr>
          </a:p>
          <a:p>
            <a:r>
              <a:rPr lang="en-US" altLang="ko-KR" sz="1400" dirty="0">
                <a:latin typeface="+mn-ea"/>
              </a:rPr>
              <a:t>              </a:t>
            </a:r>
            <a:r>
              <a:rPr lang="ko-KR" altLang="en-US" sz="1400" dirty="0">
                <a:latin typeface="+mn-ea"/>
              </a:rPr>
              <a:t>오후 </a:t>
            </a:r>
            <a:r>
              <a:rPr lang="en-US" altLang="ko-KR" sz="1400" dirty="0">
                <a:latin typeface="+mn-ea"/>
              </a:rPr>
              <a:t>1</a:t>
            </a:r>
            <a:r>
              <a:rPr lang="ko-KR" altLang="en-US" sz="1400" dirty="0">
                <a:latin typeface="+mn-ea"/>
              </a:rPr>
              <a:t>시           점심식사 </a:t>
            </a:r>
            <a:r>
              <a:rPr lang="en-US" altLang="ko-KR" sz="1400" dirty="0">
                <a:latin typeface="+mn-ea"/>
              </a:rPr>
              <a:t>  </a:t>
            </a:r>
          </a:p>
          <a:p>
            <a:endParaRPr lang="en-US" altLang="ko-KR" sz="1400" dirty="0">
              <a:latin typeface="+mn-ea"/>
            </a:endParaRPr>
          </a:p>
          <a:p>
            <a:r>
              <a:rPr lang="ko-KR" altLang="en-US" sz="1400" dirty="0">
                <a:latin typeface="+mn-ea"/>
              </a:rPr>
              <a:t>○  강 사 </a:t>
            </a:r>
            <a:r>
              <a:rPr lang="en-US" altLang="ko-KR" sz="1400" dirty="0">
                <a:latin typeface="+mn-ea"/>
              </a:rPr>
              <a:t>: </a:t>
            </a:r>
            <a:r>
              <a:rPr lang="ko-KR" altLang="en-US" sz="1400" dirty="0" err="1">
                <a:latin typeface="+mn-ea"/>
              </a:rPr>
              <a:t>이경래</a:t>
            </a:r>
            <a:r>
              <a:rPr lang="ko-KR" altLang="en-US" sz="1400" dirty="0">
                <a:latin typeface="+mn-ea"/>
              </a:rPr>
              <a:t> 형제님 </a:t>
            </a:r>
            <a:r>
              <a:rPr lang="en-US" altLang="ko-KR" sz="1400" dirty="0">
                <a:latin typeface="+mn-ea"/>
              </a:rPr>
              <a:t>(</a:t>
            </a:r>
            <a:r>
              <a:rPr lang="ko-KR" altLang="en-US" sz="1400" dirty="0">
                <a:latin typeface="+mn-ea"/>
              </a:rPr>
              <a:t>시흥시화교회</a:t>
            </a:r>
            <a:r>
              <a:rPr lang="en-US" altLang="ko-KR" sz="1400" dirty="0">
                <a:latin typeface="+mn-ea"/>
              </a:rPr>
              <a:t>)</a:t>
            </a:r>
          </a:p>
          <a:p>
            <a:endParaRPr lang="en-US" altLang="ko-KR" sz="1400" dirty="0">
              <a:latin typeface="+mn-ea"/>
            </a:endParaRPr>
          </a:p>
          <a:p>
            <a:r>
              <a:rPr lang="ko-KR" altLang="en-US" sz="1400" dirty="0">
                <a:latin typeface="+mn-ea"/>
              </a:rPr>
              <a:t>○  장 소 </a:t>
            </a:r>
            <a:r>
              <a:rPr lang="en-US" altLang="ko-KR" sz="1400" dirty="0">
                <a:latin typeface="+mn-ea"/>
              </a:rPr>
              <a:t>: </a:t>
            </a:r>
            <a:r>
              <a:rPr lang="ko-KR" altLang="en-US" sz="1400" dirty="0" err="1">
                <a:latin typeface="+mn-ea"/>
              </a:rPr>
              <a:t>북포항교회</a:t>
            </a:r>
            <a:r>
              <a:rPr lang="ko-KR" altLang="en-US" sz="1400" dirty="0">
                <a:latin typeface="+mn-ea"/>
              </a:rPr>
              <a:t>  </a:t>
            </a:r>
            <a:r>
              <a:rPr lang="en-US" altLang="ko-KR" sz="1400" dirty="0">
                <a:latin typeface="+mn-ea"/>
              </a:rPr>
              <a:t>(</a:t>
            </a:r>
            <a:r>
              <a:rPr lang="ko-KR" altLang="en-US" sz="1400" dirty="0">
                <a:latin typeface="+mn-ea"/>
              </a:rPr>
              <a:t>포항시 북구 </a:t>
            </a:r>
            <a:r>
              <a:rPr lang="ko-KR" altLang="en-US" sz="1400" dirty="0" err="1">
                <a:latin typeface="+mn-ea"/>
              </a:rPr>
              <a:t>용당로</a:t>
            </a:r>
            <a:r>
              <a:rPr lang="ko-KR" altLang="en-US" sz="1400" dirty="0">
                <a:latin typeface="+mn-ea"/>
              </a:rPr>
              <a:t> </a:t>
            </a:r>
            <a:r>
              <a:rPr lang="en-US" altLang="ko-KR" sz="1400" dirty="0">
                <a:latin typeface="+mn-ea"/>
              </a:rPr>
              <a:t>139</a:t>
            </a:r>
            <a:r>
              <a:rPr lang="ko-KR" altLang="en-US" sz="1400" dirty="0" err="1">
                <a:latin typeface="+mn-ea"/>
              </a:rPr>
              <a:t>번길</a:t>
            </a:r>
            <a:r>
              <a:rPr lang="ko-KR" altLang="en-US" sz="1400" dirty="0">
                <a:latin typeface="+mn-ea"/>
              </a:rPr>
              <a:t> </a:t>
            </a:r>
            <a:r>
              <a:rPr lang="en-US" altLang="ko-KR" sz="1400" dirty="0">
                <a:latin typeface="+mn-ea"/>
              </a:rPr>
              <a:t>3)</a:t>
            </a:r>
          </a:p>
          <a:p>
            <a:endParaRPr lang="en-US" altLang="ko-KR" sz="1400" dirty="0">
              <a:latin typeface="+mn-ea"/>
            </a:endParaRPr>
          </a:p>
          <a:p>
            <a:r>
              <a:rPr lang="ko-KR" altLang="en-US" sz="1400" dirty="0">
                <a:latin typeface="+mn-ea"/>
              </a:rPr>
              <a:t>○  연락처 </a:t>
            </a:r>
            <a:r>
              <a:rPr lang="en-US" altLang="ko-KR" sz="1400" dirty="0">
                <a:latin typeface="+mn-ea"/>
              </a:rPr>
              <a:t>: 054-242-9947, 010-4511-3540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3B92E3-05D1-B8A9-118F-F014712ADBF0}"/>
              </a:ext>
            </a:extLst>
          </p:cNvPr>
          <p:cNvSpPr txBox="1"/>
          <p:nvPr/>
        </p:nvSpPr>
        <p:spPr>
          <a:xfrm>
            <a:off x="2607301" y="8521602"/>
            <a:ext cx="1643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+mn-ea"/>
              </a:rPr>
              <a:t>2025</a:t>
            </a:r>
            <a:r>
              <a:rPr lang="ko-KR" altLang="en-US" sz="1400" dirty="0">
                <a:latin typeface="+mn-ea"/>
              </a:rPr>
              <a:t>년 </a:t>
            </a:r>
            <a:r>
              <a:rPr lang="en-US" altLang="ko-KR" sz="1400" dirty="0">
                <a:latin typeface="+mn-ea"/>
              </a:rPr>
              <a:t>10</a:t>
            </a:r>
            <a:r>
              <a:rPr lang="ko-KR" altLang="en-US" sz="1400" dirty="0">
                <a:latin typeface="+mn-ea"/>
              </a:rPr>
              <a:t>월 </a:t>
            </a:r>
            <a:r>
              <a:rPr lang="en-US" altLang="ko-KR" sz="1400" dirty="0">
                <a:latin typeface="+mn-ea"/>
              </a:rPr>
              <a:t>22</a:t>
            </a:r>
            <a:r>
              <a:rPr lang="ko-KR" altLang="en-US" sz="1400" dirty="0">
                <a:latin typeface="+mn-ea"/>
              </a:rPr>
              <a:t>일</a:t>
            </a:r>
            <a:endParaRPr lang="en-US" altLang="ko-KR" sz="1400" dirty="0">
              <a:latin typeface="+mn-e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9635BE-B174-B285-ACE7-B29A811AB34D}"/>
              </a:ext>
            </a:extLst>
          </p:cNvPr>
          <p:cNvSpPr txBox="1"/>
          <p:nvPr/>
        </p:nvSpPr>
        <p:spPr>
          <a:xfrm>
            <a:off x="2733136" y="8885874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err="1"/>
              <a:t>북포항</a:t>
            </a:r>
            <a:r>
              <a:rPr lang="ko-KR" altLang="en-US" dirty="0"/>
              <a:t> 교회</a:t>
            </a:r>
          </a:p>
        </p:txBody>
      </p:sp>
    </p:spTree>
    <p:extLst>
      <p:ext uri="{BB962C8B-B14F-4D97-AF65-F5344CB8AC3E}">
        <p14:creationId xmlns:p14="http://schemas.microsoft.com/office/powerpoint/2010/main" val="2930396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106</TotalTime>
  <Words>201</Words>
  <Application>Microsoft Office PowerPoint</Application>
  <PresentationFormat>A4 용지(210x297mm)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바탕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Dong yeob Hyun</dc:creator>
  <cp:lastModifiedBy>Dong yeob Hyun</cp:lastModifiedBy>
  <cp:revision>7</cp:revision>
  <dcterms:created xsi:type="dcterms:W3CDTF">2023-10-31T12:14:41Z</dcterms:created>
  <dcterms:modified xsi:type="dcterms:W3CDTF">2025-10-22T13:24:45Z</dcterms:modified>
</cp:coreProperties>
</file>